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43" autoAdjust="0"/>
    <p:restoredTop sz="94660"/>
  </p:normalViewPr>
  <p:slideViewPr>
    <p:cSldViewPr showGuides="1">
      <p:cViewPr>
        <p:scale>
          <a:sx n="100" d="100"/>
          <a:sy n="100" d="100"/>
        </p:scale>
        <p:origin x="-806" y="-58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9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0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7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5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roup 334"/>
          <p:cNvGrpSpPr/>
          <p:nvPr/>
        </p:nvGrpSpPr>
        <p:grpSpPr>
          <a:xfrm>
            <a:off x="4831" y="135310"/>
            <a:ext cx="9217983" cy="4438081"/>
            <a:chOff x="-10409" y="139126"/>
            <a:chExt cx="9217983" cy="4438081"/>
          </a:xfrm>
        </p:grpSpPr>
        <p:cxnSp>
          <p:nvCxnSpPr>
            <p:cNvPr id="71" name="Straight Connector 70"/>
            <p:cNvCxnSpPr/>
            <p:nvPr/>
          </p:nvCxnSpPr>
          <p:spPr>
            <a:xfrm flipV="1">
              <a:off x="9144000" y="330548"/>
              <a:ext cx="0" cy="279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/>
            <p:cNvGrpSpPr/>
            <p:nvPr/>
          </p:nvGrpSpPr>
          <p:grpSpPr>
            <a:xfrm>
              <a:off x="-10409" y="139126"/>
              <a:ext cx="8948057" cy="155837"/>
              <a:chOff x="195943" y="-14342"/>
              <a:chExt cx="8948057" cy="37011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36266" y="-14342"/>
                <a:ext cx="8707734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436266" y="-14342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5943" y="-14342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664866" y="-14342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1110343" y="-14342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1349829" y="522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1567543" y="-14342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881743" y="5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1796143" y="5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2265066" y="8894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2024743" y="8894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493666" y="8894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2939143" y="8894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3178629" y="23758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3396343" y="8894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2710543" y="2375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3624943" y="2375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4093866" y="12034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V="1">
                <a:off x="3853543" y="12034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4322466" y="12034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4767943" y="12034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5007429" y="26898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5225143" y="12034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4539343" y="2689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5453743" y="2689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5922666" y="37258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5682343" y="37258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6151266" y="37258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6596743" y="37258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6836229" y="52122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7053943" y="37258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6368143" y="521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7282543" y="521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7751466" y="61857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7511143" y="61857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7980066" y="61857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8425543" y="61857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8665029" y="76721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8882743" y="61857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8196943" y="76721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/>
            <p:cNvGrpSpPr/>
            <p:nvPr/>
          </p:nvGrpSpPr>
          <p:grpSpPr>
            <a:xfrm rot="16200000">
              <a:off x="-1110021" y="2330179"/>
              <a:ext cx="3886201" cy="140811"/>
              <a:chOff x="914400" y="1635160"/>
              <a:chExt cx="3886201" cy="320291"/>
            </a:xfrm>
          </p:grpSpPr>
          <p:cxnSp>
            <p:nvCxnSpPr>
              <p:cNvPr id="151" name="Straight Connector 150"/>
              <p:cNvCxnSpPr>
                <a:cxnSpLocks noChangeAspect="1"/>
              </p:cNvCxnSpPr>
              <p:nvPr/>
            </p:nvCxnSpPr>
            <p:spPr>
              <a:xfrm rot="5400000" flipH="1">
                <a:off x="2853187" y="-272390"/>
                <a:ext cx="32073" cy="38627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cxnSpLocks noChangeAspect="1"/>
              </p:cNvCxnSpPr>
              <p:nvPr/>
            </p:nvCxnSpPr>
            <p:spPr>
              <a:xfrm flipV="1">
                <a:off x="1143000" y="1635160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cxnSpLocks noChangeAspect="1"/>
              </p:cNvCxnSpPr>
              <p:nvPr/>
            </p:nvCxnSpPr>
            <p:spPr>
              <a:xfrm flipV="1">
                <a:off x="1382486" y="1650024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cxnSpLocks noChangeAspect="1"/>
              </p:cNvCxnSpPr>
              <p:nvPr/>
            </p:nvCxnSpPr>
            <p:spPr>
              <a:xfrm flipV="1">
                <a:off x="1600200" y="1635160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cxnSpLocks noChangeAspect="1"/>
              </p:cNvCxnSpPr>
              <p:nvPr/>
            </p:nvCxnSpPr>
            <p:spPr>
              <a:xfrm flipV="1">
                <a:off x="914400" y="1650024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cxnSpLocks noChangeAspect="1"/>
              </p:cNvCxnSpPr>
              <p:nvPr/>
            </p:nvCxnSpPr>
            <p:spPr>
              <a:xfrm flipV="1">
                <a:off x="1828800" y="1650024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cxnSpLocks noChangeAspect="1"/>
              </p:cNvCxnSpPr>
              <p:nvPr/>
            </p:nvCxnSpPr>
            <p:spPr>
              <a:xfrm flipV="1">
                <a:off x="2297723" y="1658396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cxnSpLocks noChangeAspect="1"/>
              </p:cNvCxnSpPr>
              <p:nvPr/>
            </p:nvCxnSpPr>
            <p:spPr>
              <a:xfrm flipV="1">
                <a:off x="2057400" y="1658396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cxnSpLocks noChangeAspect="1"/>
              </p:cNvCxnSpPr>
              <p:nvPr/>
            </p:nvCxnSpPr>
            <p:spPr>
              <a:xfrm flipV="1">
                <a:off x="2526323" y="1658396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cxnSpLocks noChangeAspect="1"/>
              </p:cNvCxnSpPr>
              <p:nvPr/>
            </p:nvCxnSpPr>
            <p:spPr>
              <a:xfrm flipV="1">
                <a:off x="2971800" y="1658396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cxnSpLocks noChangeAspect="1"/>
              </p:cNvCxnSpPr>
              <p:nvPr/>
            </p:nvCxnSpPr>
            <p:spPr>
              <a:xfrm flipV="1">
                <a:off x="3211286" y="1673260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cxnSpLocks noChangeAspect="1"/>
              </p:cNvCxnSpPr>
              <p:nvPr/>
            </p:nvCxnSpPr>
            <p:spPr>
              <a:xfrm flipV="1">
                <a:off x="3429000" y="1658396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cxnSpLocks noChangeAspect="1"/>
              </p:cNvCxnSpPr>
              <p:nvPr/>
            </p:nvCxnSpPr>
            <p:spPr>
              <a:xfrm flipV="1">
                <a:off x="2743200" y="167326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>
                <a:cxnSpLocks noChangeAspect="1"/>
              </p:cNvCxnSpPr>
              <p:nvPr/>
            </p:nvCxnSpPr>
            <p:spPr>
              <a:xfrm flipV="1">
                <a:off x="3657600" y="167326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cxnSpLocks noChangeAspect="1"/>
              </p:cNvCxnSpPr>
              <p:nvPr/>
            </p:nvCxnSpPr>
            <p:spPr>
              <a:xfrm flipV="1">
                <a:off x="4126523" y="1661536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cxnSpLocks noChangeAspect="1"/>
              </p:cNvCxnSpPr>
              <p:nvPr/>
            </p:nvCxnSpPr>
            <p:spPr>
              <a:xfrm flipV="1">
                <a:off x="3886200" y="1661536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cxnSpLocks noChangeAspect="1"/>
              </p:cNvCxnSpPr>
              <p:nvPr/>
            </p:nvCxnSpPr>
            <p:spPr>
              <a:xfrm flipV="1">
                <a:off x="4355123" y="1661536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cxnSpLocks noChangeAspect="1"/>
              </p:cNvCxnSpPr>
              <p:nvPr/>
            </p:nvCxnSpPr>
            <p:spPr>
              <a:xfrm flipV="1">
                <a:off x="4800600" y="1661536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cxnSpLocks noChangeAspect="1"/>
              </p:cNvCxnSpPr>
              <p:nvPr/>
            </p:nvCxnSpPr>
            <p:spPr>
              <a:xfrm flipV="1">
                <a:off x="4572000" y="167640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/>
            <p:cNvGrpSpPr/>
            <p:nvPr/>
          </p:nvGrpSpPr>
          <p:grpSpPr>
            <a:xfrm>
              <a:off x="868604" y="470071"/>
              <a:ext cx="8126868" cy="3897185"/>
              <a:chOff x="991593" y="698671"/>
              <a:chExt cx="8126868" cy="3897185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flipH="1">
                <a:off x="991593" y="698671"/>
                <a:ext cx="8104992" cy="1098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V="1">
                <a:off x="1110343" y="709657"/>
                <a:ext cx="0" cy="38861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V="1">
                <a:off x="9096584" y="698672"/>
                <a:ext cx="0" cy="38861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1110343" y="4584871"/>
                <a:ext cx="8008118" cy="1098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4" name="Straight Connector 203"/>
            <p:cNvCxnSpPr/>
            <p:nvPr/>
          </p:nvCxnSpPr>
          <p:spPr>
            <a:xfrm flipV="1">
              <a:off x="8986281" y="709656"/>
              <a:ext cx="97134" cy="35714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V="1">
              <a:off x="1411221" y="2195195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76200" y="484330"/>
              <a:ext cx="0" cy="6135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H="1">
              <a:off x="6436387" y="3271130"/>
              <a:ext cx="2526323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V="1">
              <a:off x="6426339" y="3269046"/>
              <a:ext cx="0" cy="11312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 rot="16200000">
              <a:off x="6103604" y="3719268"/>
              <a:ext cx="4347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10’2”</a:t>
              </a:r>
              <a:endParaRPr lang="en-US" sz="900" dirty="0"/>
            </a:p>
          </p:txBody>
        </p:sp>
        <p:cxnSp>
          <p:nvCxnSpPr>
            <p:cNvPr id="227" name="Straight Connector 226"/>
            <p:cNvCxnSpPr/>
            <p:nvPr/>
          </p:nvCxnSpPr>
          <p:spPr>
            <a:xfrm flipH="1" flipV="1">
              <a:off x="6470091" y="3280874"/>
              <a:ext cx="302708" cy="2106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TextBox 228"/>
            <p:cNvSpPr txBox="1"/>
            <p:nvPr/>
          </p:nvSpPr>
          <p:spPr>
            <a:xfrm>
              <a:off x="7298485" y="3070368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21’9”</a:t>
              </a:r>
              <a:endParaRPr lang="en-US" sz="8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845400" y="3193053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3’10”</a:t>
              </a:r>
              <a:endParaRPr lang="en-US" sz="800" dirty="0"/>
            </a:p>
          </p:txBody>
        </p:sp>
        <p:sp>
          <p:nvSpPr>
            <p:cNvPr id="231" name="TextBox 230"/>
            <p:cNvSpPr txBox="1"/>
            <p:nvPr/>
          </p:nvSpPr>
          <p:spPr>
            <a:xfrm rot="16200000">
              <a:off x="8770167" y="2172578"/>
              <a:ext cx="5978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27’10</a:t>
              </a:r>
              <a:r>
                <a:rPr lang="en-US" sz="1200" dirty="0" smtClean="0"/>
                <a:t>”</a:t>
              </a:r>
              <a:endParaRPr lang="en-US" sz="1200" dirty="0"/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8937172" y="228600"/>
              <a:ext cx="0" cy="10194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7773714" y="468470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6642077" y="525108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5488191" y="492042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4349319" y="439600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5488191" y="439599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049142" y="470073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987354" y="3200685"/>
              <a:ext cx="8008118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1126941" y="1133997"/>
              <a:ext cx="7942134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971444" y="2286285"/>
              <a:ext cx="8008118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ectangle 258"/>
            <p:cNvSpPr/>
            <p:nvPr/>
          </p:nvSpPr>
          <p:spPr>
            <a:xfrm>
              <a:off x="4432681" y="4342559"/>
              <a:ext cx="434734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00" dirty="0" smtClean="0">
                  <a:solidFill>
                    <a:prstClr val="black"/>
                  </a:solidFill>
                </a:rPr>
                <a:t>38’2”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1904998" y="307447"/>
              <a:ext cx="60855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 10’                                               20’                                            30’                                             40’                                               50’                                             60’   ’</a:t>
              </a:r>
              <a:endParaRPr lang="en-US" sz="8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33631" y="806140"/>
              <a:ext cx="307777" cy="248131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800" dirty="0" smtClean="0"/>
                <a:t>10’                                    20’                                             30’</a:t>
              </a:r>
              <a:endParaRPr lang="en-US" sz="800" dirty="0"/>
            </a:p>
          </p:txBody>
        </p:sp>
        <p:cxnSp>
          <p:nvCxnSpPr>
            <p:cNvPr id="266" name="Straight Connector 265"/>
            <p:cNvCxnSpPr/>
            <p:nvPr/>
          </p:nvCxnSpPr>
          <p:spPr>
            <a:xfrm flipV="1">
              <a:off x="1829321" y="2614660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V="1">
              <a:off x="2287314" y="3413676"/>
              <a:ext cx="0" cy="9691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1808217" y="3408497"/>
              <a:ext cx="481849" cy="103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2226131" y="3573233"/>
              <a:ext cx="47903" cy="33780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flipH="1" flipV="1">
              <a:off x="1676400" y="2960362"/>
              <a:ext cx="143730" cy="3571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 flipV="1">
              <a:off x="1401047" y="3001327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 flipV="1">
              <a:off x="1830503" y="3429286"/>
              <a:ext cx="302436" cy="10530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>
            <a:xfrm>
              <a:off x="1472658" y="4361763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prstClr val="black"/>
                  </a:solidFill>
                </a:rPr>
                <a:t>1</a:t>
              </a:r>
              <a:r>
                <a:rPr lang="en-US" sz="800" dirty="0" smtClean="0">
                  <a:solidFill>
                    <a:prstClr val="black"/>
                  </a:solidFill>
                </a:rPr>
                <a:t>1’4”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143477" y="2424156"/>
              <a:ext cx="35618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7’6”</a:t>
              </a:r>
              <a:endParaRPr lang="en-US" sz="800" dirty="0"/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185632" y="929462"/>
              <a:ext cx="620125" cy="323342"/>
              <a:chOff x="2798466" y="986912"/>
              <a:chExt cx="620125" cy="323342"/>
            </a:xfrm>
          </p:grpSpPr>
          <p:cxnSp>
            <p:nvCxnSpPr>
              <p:cNvPr id="284" name="Straight Connector 283"/>
              <p:cNvCxnSpPr/>
              <p:nvPr/>
            </p:nvCxnSpPr>
            <p:spPr>
              <a:xfrm flipH="1" flipV="1">
                <a:off x="3255666" y="1001301"/>
                <a:ext cx="162925" cy="1796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V="1">
                <a:off x="2977108" y="986912"/>
                <a:ext cx="278558" cy="323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H="1" flipV="1">
                <a:off x="2798466" y="1141156"/>
                <a:ext cx="178642" cy="1690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297"/>
            <p:cNvGrpSpPr/>
            <p:nvPr/>
          </p:nvGrpSpPr>
          <p:grpSpPr>
            <a:xfrm>
              <a:off x="238264" y="322659"/>
              <a:ext cx="620125" cy="323342"/>
              <a:chOff x="2798466" y="986912"/>
              <a:chExt cx="620125" cy="323342"/>
            </a:xfrm>
          </p:grpSpPr>
          <p:cxnSp>
            <p:nvCxnSpPr>
              <p:cNvPr id="299" name="Straight Connector 298"/>
              <p:cNvCxnSpPr/>
              <p:nvPr/>
            </p:nvCxnSpPr>
            <p:spPr>
              <a:xfrm flipH="1" flipV="1">
                <a:off x="3255666" y="1001301"/>
                <a:ext cx="162925" cy="1796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2977108" y="986912"/>
                <a:ext cx="278558" cy="323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H="1" flipV="1">
                <a:off x="2798466" y="1141156"/>
                <a:ext cx="178642" cy="1690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6" name="Straight Connector 305"/>
            <p:cNvCxnSpPr/>
            <p:nvPr/>
          </p:nvCxnSpPr>
          <p:spPr>
            <a:xfrm flipH="1" flipV="1">
              <a:off x="100644" y="1087235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V="1">
              <a:off x="7161954" y="525108"/>
              <a:ext cx="1116369" cy="143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flipV="1">
              <a:off x="800408" y="633638"/>
              <a:ext cx="210380" cy="3149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 flipV="1">
              <a:off x="100644" y="484330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 flipH="1" flipV="1">
              <a:off x="874582" y="1133997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 flipV="1">
              <a:off x="868604" y="466521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 flipV="1">
              <a:off x="842145" y="1112509"/>
              <a:ext cx="129299" cy="19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Rectangle 317"/>
            <p:cNvSpPr/>
            <p:nvPr/>
          </p:nvSpPr>
          <p:spPr>
            <a:xfrm>
              <a:off x="169334" y="915548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22’9</a:t>
              </a:r>
              <a:r>
                <a:rPr lang="en-US" sz="800" dirty="0">
                  <a:solidFill>
                    <a:prstClr val="black"/>
                  </a:solidFill>
                </a:rPr>
                <a:t>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357849" y="258465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53’8”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V="1">
              <a:off x="1301727" y="364500"/>
              <a:ext cx="395876" cy="109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flipH="1" flipV="1">
              <a:off x="1004051" y="3718121"/>
              <a:ext cx="139426" cy="3969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Rectangle 328"/>
            <p:cNvSpPr/>
            <p:nvPr/>
          </p:nvSpPr>
          <p:spPr>
            <a:xfrm>
              <a:off x="7314259" y="279574"/>
              <a:ext cx="40588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10’6”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8382000" y="311482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5’10”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 rot="16200000">
              <a:off x="2237388" y="3965655"/>
              <a:ext cx="32893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00" dirty="0" smtClean="0">
                  <a:solidFill>
                    <a:prstClr val="black"/>
                  </a:solidFill>
                </a:rPr>
                <a:t>8’3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 rot="16200000">
              <a:off x="1747622" y="2863657"/>
              <a:ext cx="35614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7’5”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 rot="16200000">
              <a:off x="884519" y="1956059"/>
              <a:ext cx="40588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19’6”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 rot="16200000">
              <a:off x="901874" y="738256"/>
              <a:ext cx="3545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5’0”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765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Darrel</dc:creator>
  <cp:lastModifiedBy>Darrel</cp:lastModifiedBy>
  <cp:revision>13</cp:revision>
  <dcterms:created xsi:type="dcterms:W3CDTF">2016-02-28T20:45:28Z</dcterms:created>
  <dcterms:modified xsi:type="dcterms:W3CDTF">2016-02-29T11:44:26Z</dcterms:modified>
</cp:coreProperties>
</file>