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743" autoAdjust="0"/>
    <p:restoredTop sz="94660"/>
  </p:normalViewPr>
  <p:slideViewPr>
    <p:cSldViewPr showGuides="1">
      <p:cViewPr>
        <p:scale>
          <a:sx n="100" d="100"/>
          <a:sy n="100" d="100"/>
        </p:scale>
        <p:origin x="-806" y="-58"/>
      </p:cViewPr>
      <p:guideLst>
        <p:guide orient="horz" pos="220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96218-7155-4DCF-B3AB-FF38C985B9F5}" type="datetimeFigureOut">
              <a:rPr lang="en-US" smtClean="0"/>
              <a:t>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3E2F-6050-400E-8F90-2D38BDEED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0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96218-7155-4DCF-B3AB-FF38C985B9F5}" type="datetimeFigureOut">
              <a:rPr lang="en-US" smtClean="0"/>
              <a:t>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3E2F-6050-400E-8F90-2D38BDEED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295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96218-7155-4DCF-B3AB-FF38C985B9F5}" type="datetimeFigureOut">
              <a:rPr lang="en-US" smtClean="0"/>
              <a:t>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3E2F-6050-400E-8F90-2D38BDEED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601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96218-7155-4DCF-B3AB-FF38C985B9F5}" type="datetimeFigureOut">
              <a:rPr lang="en-US" smtClean="0"/>
              <a:t>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3E2F-6050-400E-8F90-2D38BDEED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085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96218-7155-4DCF-B3AB-FF38C985B9F5}" type="datetimeFigureOut">
              <a:rPr lang="en-US" smtClean="0"/>
              <a:t>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3E2F-6050-400E-8F90-2D38BDEED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776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96218-7155-4DCF-B3AB-FF38C985B9F5}" type="datetimeFigureOut">
              <a:rPr lang="en-US" smtClean="0"/>
              <a:t>2/28/2016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3E2F-6050-400E-8F90-2D38BDEED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327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96218-7155-4DCF-B3AB-FF38C985B9F5}" type="datetimeFigureOut">
              <a:rPr lang="en-US" smtClean="0"/>
              <a:t>2/28/2016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3E2F-6050-400E-8F90-2D38BDEED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153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96218-7155-4DCF-B3AB-FF38C985B9F5}" type="datetimeFigureOut">
              <a:rPr lang="en-US" smtClean="0"/>
              <a:t>2/28/2016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3E2F-6050-400E-8F90-2D38BDEED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342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96218-7155-4DCF-B3AB-FF38C985B9F5}" type="datetimeFigureOut">
              <a:rPr lang="en-US" smtClean="0"/>
              <a:t>2/28/2016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3E2F-6050-400E-8F90-2D38BDEED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092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96218-7155-4DCF-B3AB-FF38C985B9F5}" type="datetimeFigureOut">
              <a:rPr lang="en-US" smtClean="0"/>
              <a:t>2/28/2016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3E2F-6050-400E-8F90-2D38BDEED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678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96218-7155-4DCF-B3AB-FF38C985B9F5}" type="datetimeFigureOut">
              <a:rPr lang="en-US" smtClean="0"/>
              <a:t>2/28/2016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3E2F-6050-400E-8F90-2D38BDEED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694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96218-7155-4DCF-B3AB-FF38C985B9F5}" type="datetimeFigureOut">
              <a:rPr lang="en-US" smtClean="0"/>
              <a:t>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C3E2F-6050-400E-8F90-2D38BDEED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077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Rectangle 363"/>
          <p:cNvSpPr/>
          <p:nvPr/>
        </p:nvSpPr>
        <p:spPr>
          <a:xfrm>
            <a:off x="2065022" y="454729"/>
            <a:ext cx="457200" cy="426290"/>
          </a:xfrm>
          <a:prstGeom prst="rect">
            <a:avLst/>
          </a:prstGeom>
          <a:solidFill>
            <a:srgbClr val="FFC000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362" name="Rectangle 361"/>
          <p:cNvSpPr/>
          <p:nvPr/>
        </p:nvSpPr>
        <p:spPr>
          <a:xfrm>
            <a:off x="2295836" y="467865"/>
            <a:ext cx="228601" cy="4146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7" name="Group 356"/>
          <p:cNvGrpSpPr/>
          <p:nvPr/>
        </p:nvGrpSpPr>
        <p:grpSpPr>
          <a:xfrm>
            <a:off x="9837" y="92222"/>
            <a:ext cx="9217983" cy="4438081"/>
            <a:chOff x="4831" y="135310"/>
            <a:chExt cx="9217983" cy="4438081"/>
          </a:xfrm>
        </p:grpSpPr>
        <p:cxnSp>
          <p:nvCxnSpPr>
            <p:cNvPr id="71" name="Straight Connector 70"/>
            <p:cNvCxnSpPr/>
            <p:nvPr/>
          </p:nvCxnSpPr>
          <p:spPr>
            <a:xfrm flipV="1">
              <a:off x="9159240" y="326732"/>
              <a:ext cx="0" cy="2790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0" name="Group 149"/>
            <p:cNvGrpSpPr/>
            <p:nvPr/>
          </p:nvGrpSpPr>
          <p:grpSpPr>
            <a:xfrm>
              <a:off x="4831" y="135310"/>
              <a:ext cx="8948057" cy="155837"/>
              <a:chOff x="195943" y="-14342"/>
              <a:chExt cx="8948057" cy="370114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436266" y="-14342"/>
                <a:ext cx="8707734" cy="76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flipV="1">
                <a:off x="436266" y="-14342"/>
                <a:ext cx="0" cy="19594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flipV="1">
                <a:off x="195943" y="-14342"/>
                <a:ext cx="0" cy="12518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 flipV="1">
                <a:off x="664866" y="-14342"/>
                <a:ext cx="0" cy="17542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flipV="1">
                <a:off x="1110343" y="-14342"/>
                <a:ext cx="0" cy="17961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flipV="1">
                <a:off x="1349829" y="522"/>
                <a:ext cx="0" cy="20285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flipV="1">
                <a:off x="1567543" y="-14342"/>
                <a:ext cx="1" cy="15438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flipV="1">
                <a:off x="881743" y="522"/>
                <a:ext cx="0" cy="27905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flipV="1">
                <a:off x="1796143" y="522"/>
                <a:ext cx="0" cy="27905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 flipV="1">
                <a:off x="2265066" y="8894"/>
                <a:ext cx="0" cy="19594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flipV="1">
                <a:off x="2024743" y="8894"/>
                <a:ext cx="0" cy="12518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flipV="1">
                <a:off x="2493666" y="8894"/>
                <a:ext cx="0" cy="17542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 flipV="1">
                <a:off x="2939143" y="8894"/>
                <a:ext cx="0" cy="17961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flipV="1">
                <a:off x="3178629" y="23758"/>
                <a:ext cx="0" cy="20285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flipV="1">
                <a:off x="3396343" y="8894"/>
                <a:ext cx="1" cy="15438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flipV="1">
                <a:off x="2710543" y="23758"/>
                <a:ext cx="0" cy="27905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flipV="1">
                <a:off x="3624943" y="23758"/>
                <a:ext cx="0" cy="27905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flipV="1">
                <a:off x="4093866" y="12034"/>
                <a:ext cx="0" cy="19594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 flipV="1">
                <a:off x="3853543" y="12034"/>
                <a:ext cx="0" cy="12518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flipV="1">
                <a:off x="4322466" y="12034"/>
                <a:ext cx="0" cy="17542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flipV="1">
                <a:off x="4767943" y="12034"/>
                <a:ext cx="0" cy="17961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flipV="1">
                <a:off x="5007429" y="26898"/>
                <a:ext cx="0" cy="20285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flipV="1">
                <a:off x="5225143" y="12034"/>
                <a:ext cx="1" cy="15438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flipV="1">
                <a:off x="4539343" y="26898"/>
                <a:ext cx="0" cy="27905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flipV="1">
                <a:off x="5453743" y="26898"/>
                <a:ext cx="0" cy="27905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 flipV="1">
                <a:off x="5922666" y="37258"/>
                <a:ext cx="0" cy="19594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 flipV="1">
                <a:off x="5682343" y="37258"/>
                <a:ext cx="0" cy="12518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 flipV="1">
                <a:off x="6151266" y="37258"/>
                <a:ext cx="0" cy="17542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 flipV="1">
                <a:off x="6596743" y="37258"/>
                <a:ext cx="0" cy="17961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 flipV="1">
                <a:off x="6836229" y="52122"/>
                <a:ext cx="0" cy="20285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 flipV="1">
                <a:off x="7053943" y="37258"/>
                <a:ext cx="1" cy="15438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 flipV="1">
                <a:off x="6368143" y="52122"/>
                <a:ext cx="0" cy="27905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 flipV="1">
                <a:off x="7282543" y="52122"/>
                <a:ext cx="0" cy="27905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 flipV="1">
                <a:off x="7751466" y="61857"/>
                <a:ext cx="0" cy="19594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 flipV="1">
                <a:off x="7511143" y="61857"/>
                <a:ext cx="0" cy="12518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flipV="1">
                <a:off x="7980066" y="61857"/>
                <a:ext cx="0" cy="17542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flipV="1">
                <a:off x="8425543" y="61857"/>
                <a:ext cx="0" cy="17961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flipV="1">
                <a:off x="8665029" y="76721"/>
                <a:ext cx="0" cy="20285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 flipV="1">
                <a:off x="8882743" y="61857"/>
                <a:ext cx="1" cy="15438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 flipV="1">
                <a:off x="8196943" y="76721"/>
                <a:ext cx="0" cy="27905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3" name="Group 192"/>
            <p:cNvGrpSpPr/>
            <p:nvPr/>
          </p:nvGrpSpPr>
          <p:grpSpPr>
            <a:xfrm rot="16200000">
              <a:off x="-1094781" y="2326363"/>
              <a:ext cx="3886201" cy="140811"/>
              <a:chOff x="914400" y="1635160"/>
              <a:chExt cx="3886201" cy="320291"/>
            </a:xfrm>
          </p:grpSpPr>
          <p:cxnSp>
            <p:nvCxnSpPr>
              <p:cNvPr id="151" name="Straight Connector 150"/>
              <p:cNvCxnSpPr>
                <a:cxnSpLocks noChangeAspect="1"/>
              </p:cNvCxnSpPr>
              <p:nvPr/>
            </p:nvCxnSpPr>
            <p:spPr>
              <a:xfrm rot="5400000" flipH="1">
                <a:off x="2853187" y="-272390"/>
                <a:ext cx="32073" cy="386275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>
                <a:cxnSpLocks noChangeAspect="1"/>
              </p:cNvCxnSpPr>
              <p:nvPr/>
            </p:nvCxnSpPr>
            <p:spPr>
              <a:xfrm flipV="1">
                <a:off x="1143000" y="1635160"/>
                <a:ext cx="0" cy="17961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155"/>
              <p:cNvCxnSpPr>
                <a:cxnSpLocks noChangeAspect="1"/>
              </p:cNvCxnSpPr>
              <p:nvPr/>
            </p:nvCxnSpPr>
            <p:spPr>
              <a:xfrm flipV="1">
                <a:off x="1382486" y="1650024"/>
                <a:ext cx="0" cy="20285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/>
              <p:cNvCxnSpPr>
                <a:cxnSpLocks noChangeAspect="1"/>
              </p:cNvCxnSpPr>
              <p:nvPr/>
            </p:nvCxnSpPr>
            <p:spPr>
              <a:xfrm flipV="1">
                <a:off x="1600200" y="1635160"/>
                <a:ext cx="1" cy="15438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>
                <a:cxnSpLocks noChangeAspect="1"/>
              </p:cNvCxnSpPr>
              <p:nvPr/>
            </p:nvCxnSpPr>
            <p:spPr>
              <a:xfrm flipV="1">
                <a:off x="914400" y="1650024"/>
                <a:ext cx="0" cy="27905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>
                <a:cxnSpLocks noChangeAspect="1"/>
              </p:cNvCxnSpPr>
              <p:nvPr/>
            </p:nvCxnSpPr>
            <p:spPr>
              <a:xfrm flipV="1">
                <a:off x="1828800" y="1650024"/>
                <a:ext cx="0" cy="27905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>
                <a:cxnSpLocks noChangeAspect="1"/>
              </p:cNvCxnSpPr>
              <p:nvPr/>
            </p:nvCxnSpPr>
            <p:spPr>
              <a:xfrm flipV="1">
                <a:off x="2297723" y="1658396"/>
                <a:ext cx="0" cy="19594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>
                <a:cxnSpLocks noChangeAspect="1"/>
              </p:cNvCxnSpPr>
              <p:nvPr/>
            </p:nvCxnSpPr>
            <p:spPr>
              <a:xfrm flipV="1">
                <a:off x="2057400" y="1658396"/>
                <a:ext cx="0" cy="12518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>
                <a:cxnSpLocks noChangeAspect="1"/>
              </p:cNvCxnSpPr>
              <p:nvPr/>
            </p:nvCxnSpPr>
            <p:spPr>
              <a:xfrm flipV="1">
                <a:off x="2526323" y="1658396"/>
                <a:ext cx="0" cy="17542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>
                <a:cxnSpLocks noChangeAspect="1"/>
              </p:cNvCxnSpPr>
              <p:nvPr/>
            </p:nvCxnSpPr>
            <p:spPr>
              <a:xfrm flipV="1">
                <a:off x="2971800" y="1658396"/>
                <a:ext cx="0" cy="17961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>
                <a:cxnSpLocks noChangeAspect="1"/>
              </p:cNvCxnSpPr>
              <p:nvPr/>
            </p:nvCxnSpPr>
            <p:spPr>
              <a:xfrm flipV="1">
                <a:off x="3211286" y="1673260"/>
                <a:ext cx="0" cy="20285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>
                <a:cxnSpLocks noChangeAspect="1"/>
              </p:cNvCxnSpPr>
              <p:nvPr/>
            </p:nvCxnSpPr>
            <p:spPr>
              <a:xfrm flipV="1">
                <a:off x="3429000" y="1658396"/>
                <a:ext cx="1" cy="15438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>
                <a:cxnSpLocks noChangeAspect="1"/>
              </p:cNvCxnSpPr>
              <p:nvPr/>
            </p:nvCxnSpPr>
            <p:spPr>
              <a:xfrm flipV="1">
                <a:off x="2743200" y="1673260"/>
                <a:ext cx="0" cy="27905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>
                <a:cxnSpLocks noChangeAspect="1"/>
              </p:cNvCxnSpPr>
              <p:nvPr/>
            </p:nvCxnSpPr>
            <p:spPr>
              <a:xfrm flipV="1">
                <a:off x="3657600" y="1673260"/>
                <a:ext cx="0" cy="27905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>
                <a:cxnSpLocks noChangeAspect="1"/>
              </p:cNvCxnSpPr>
              <p:nvPr/>
            </p:nvCxnSpPr>
            <p:spPr>
              <a:xfrm flipV="1">
                <a:off x="4126523" y="1661536"/>
                <a:ext cx="0" cy="19594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>
                <a:cxnSpLocks noChangeAspect="1"/>
              </p:cNvCxnSpPr>
              <p:nvPr/>
            </p:nvCxnSpPr>
            <p:spPr>
              <a:xfrm flipV="1">
                <a:off x="3886200" y="1661536"/>
                <a:ext cx="0" cy="12518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>
                <a:cxnSpLocks noChangeAspect="1"/>
              </p:cNvCxnSpPr>
              <p:nvPr/>
            </p:nvCxnSpPr>
            <p:spPr>
              <a:xfrm flipV="1">
                <a:off x="4355123" y="1661536"/>
                <a:ext cx="0" cy="17542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>
                <a:cxnSpLocks noChangeAspect="1"/>
              </p:cNvCxnSpPr>
              <p:nvPr/>
            </p:nvCxnSpPr>
            <p:spPr>
              <a:xfrm flipV="1">
                <a:off x="4800600" y="1661536"/>
                <a:ext cx="0" cy="17961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>
                <a:cxnSpLocks noChangeAspect="1"/>
              </p:cNvCxnSpPr>
              <p:nvPr/>
            </p:nvCxnSpPr>
            <p:spPr>
              <a:xfrm flipV="1">
                <a:off x="4572000" y="1676400"/>
                <a:ext cx="0" cy="27905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8" name="Group 217"/>
            <p:cNvGrpSpPr/>
            <p:nvPr/>
          </p:nvGrpSpPr>
          <p:grpSpPr>
            <a:xfrm>
              <a:off x="883844" y="466255"/>
              <a:ext cx="8126868" cy="3897185"/>
              <a:chOff x="991593" y="698671"/>
              <a:chExt cx="8126868" cy="3897185"/>
            </a:xfrm>
          </p:grpSpPr>
          <p:cxnSp>
            <p:nvCxnSpPr>
              <p:cNvPr id="195" name="Straight Connector 194"/>
              <p:cNvCxnSpPr/>
              <p:nvPr/>
            </p:nvCxnSpPr>
            <p:spPr>
              <a:xfrm flipH="1">
                <a:off x="991593" y="698671"/>
                <a:ext cx="8104992" cy="10986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 flipV="1">
                <a:off x="1110343" y="709657"/>
                <a:ext cx="0" cy="388619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 flipV="1">
                <a:off x="9096584" y="698672"/>
                <a:ext cx="0" cy="388619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>
              <a:xfrm flipH="1">
                <a:off x="1110343" y="4584871"/>
                <a:ext cx="8008118" cy="1098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4" name="Straight Connector 203"/>
            <p:cNvCxnSpPr/>
            <p:nvPr/>
          </p:nvCxnSpPr>
          <p:spPr>
            <a:xfrm flipV="1">
              <a:off x="9001521" y="705840"/>
              <a:ext cx="97134" cy="35714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Straight Connector 206"/>
            <p:cNvCxnSpPr/>
            <p:nvPr/>
          </p:nvCxnSpPr>
          <p:spPr>
            <a:xfrm rot="5400000" flipV="1">
              <a:off x="1426461" y="2191379"/>
              <a:ext cx="0" cy="8143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flipV="1">
              <a:off x="91440" y="480514"/>
              <a:ext cx="0" cy="61357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flipH="1">
              <a:off x="6451627" y="3267314"/>
              <a:ext cx="2526323" cy="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flipV="1">
              <a:off x="6441579" y="3265230"/>
              <a:ext cx="0" cy="113127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1" name="TextBox 220"/>
            <p:cNvSpPr txBox="1"/>
            <p:nvPr/>
          </p:nvSpPr>
          <p:spPr>
            <a:xfrm rot="16200000">
              <a:off x="6118844" y="3715452"/>
              <a:ext cx="43473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10’2”</a:t>
              </a:r>
              <a:endParaRPr lang="en-US" sz="900" dirty="0"/>
            </a:p>
          </p:txBody>
        </p:sp>
        <p:cxnSp>
          <p:nvCxnSpPr>
            <p:cNvPr id="227" name="Straight Connector 226"/>
            <p:cNvCxnSpPr/>
            <p:nvPr/>
          </p:nvCxnSpPr>
          <p:spPr>
            <a:xfrm flipH="1" flipV="1">
              <a:off x="6485331" y="3277058"/>
              <a:ext cx="302708" cy="21060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9" name="TextBox 228"/>
            <p:cNvSpPr txBox="1"/>
            <p:nvPr/>
          </p:nvSpPr>
          <p:spPr>
            <a:xfrm>
              <a:off x="7313725" y="3066552"/>
              <a:ext cx="40748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21’9”</a:t>
              </a:r>
              <a:endParaRPr lang="en-US" sz="800" dirty="0"/>
            </a:p>
          </p:txBody>
        </p:sp>
        <p:sp>
          <p:nvSpPr>
            <p:cNvPr id="230" name="TextBox 229"/>
            <p:cNvSpPr txBox="1"/>
            <p:nvPr/>
          </p:nvSpPr>
          <p:spPr>
            <a:xfrm>
              <a:off x="1860640" y="3189237"/>
              <a:ext cx="40748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3’10”</a:t>
              </a:r>
              <a:endParaRPr lang="en-US" sz="800" dirty="0"/>
            </a:p>
          </p:txBody>
        </p:sp>
        <p:sp>
          <p:nvSpPr>
            <p:cNvPr id="231" name="TextBox 230"/>
            <p:cNvSpPr txBox="1"/>
            <p:nvPr/>
          </p:nvSpPr>
          <p:spPr>
            <a:xfrm rot="16200000">
              <a:off x="8785407" y="2168762"/>
              <a:ext cx="5978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/>
                <a:t>27’10</a:t>
              </a:r>
              <a:r>
                <a:rPr lang="en-US" sz="1200" dirty="0" smtClean="0"/>
                <a:t>”</a:t>
              </a:r>
              <a:endParaRPr lang="en-US" sz="1200" dirty="0"/>
            </a:p>
          </p:txBody>
        </p:sp>
        <p:cxnSp>
          <p:nvCxnSpPr>
            <p:cNvPr id="232" name="Straight Connector 231"/>
            <p:cNvCxnSpPr/>
            <p:nvPr/>
          </p:nvCxnSpPr>
          <p:spPr>
            <a:xfrm>
              <a:off x="8952412" y="224784"/>
              <a:ext cx="0" cy="101948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>
              <a:off x="7788954" y="464654"/>
              <a:ext cx="0" cy="3875215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>
              <a:off x="6657317" y="521292"/>
              <a:ext cx="0" cy="3875215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>
              <a:off x="5503431" y="488226"/>
              <a:ext cx="0" cy="3875215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>
              <a:off x="4364559" y="435784"/>
              <a:ext cx="0" cy="3875215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>
              <a:off x="5503431" y="435783"/>
              <a:ext cx="0" cy="3875215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>
              <a:off x="2064382" y="466257"/>
              <a:ext cx="0" cy="3875215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>
              <a:off x="1002594" y="3196869"/>
              <a:ext cx="8008118" cy="93937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>
              <a:off x="1142181" y="1130181"/>
              <a:ext cx="7942134" cy="93937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Straight Connector 255"/>
            <p:cNvCxnSpPr/>
            <p:nvPr/>
          </p:nvCxnSpPr>
          <p:spPr>
            <a:xfrm>
              <a:off x="986684" y="2282469"/>
              <a:ext cx="8008118" cy="93937"/>
            </a:xfrm>
            <a:prstGeom prst="line">
              <a:avLst/>
            </a:prstGeom>
            <a:ln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9" name="Rectangle 258"/>
            <p:cNvSpPr/>
            <p:nvPr/>
          </p:nvSpPr>
          <p:spPr>
            <a:xfrm>
              <a:off x="4447921" y="4338743"/>
              <a:ext cx="434734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900" dirty="0" smtClean="0">
                  <a:solidFill>
                    <a:prstClr val="black"/>
                  </a:solidFill>
                </a:rPr>
                <a:t>38’2”</a:t>
              </a:r>
              <a:endParaRPr lang="en-US" sz="900" dirty="0">
                <a:solidFill>
                  <a:prstClr val="black"/>
                </a:solidFill>
              </a:endParaRPr>
            </a:p>
          </p:txBody>
        </p:sp>
        <p:sp>
          <p:nvSpPr>
            <p:cNvPr id="260" name="TextBox 259"/>
            <p:cNvSpPr txBox="1"/>
            <p:nvPr/>
          </p:nvSpPr>
          <p:spPr>
            <a:xfrm>
              <a:off x="1920238" y="303631"/>
              <a:ext cx="608559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/>
                <a:t> 10’                                               20’                                            30’                                             40’                                               50’                                             60’   ’</a:t>
              </a:r>
              <a:endParaRPr lang="en-US" sz="800" dirty="0"/>
            </a:p>
          </p:txBody>
        </p:sp>
        <p:sp>
          <p:nvSpPr>
            <p:cNvPr id="262" name="TextBox 261"/>
            <p:cNvSpPr txBox="1"/>
            <p:nvPr/>
          </p:nvSpPr>
          <p:spPr>
            <a:xfrm>
              <a:off x="548871" y="802324"/>
              <a:ext cx="307777" cy="2481318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sz="800" dirty="0" smtClean="0"/>
                <a:t>10’                                    20’                                             30’</a:t>
              </a:r>
              <a:endParaRPr lang="en-US" sz="800" dirty="0"/>
            </a:p>
          </p:txBody>
        </p:sp>
        <p:cxnSp>
          <p:nvCxnSpPr>
            <p:cNvPr id="266" name="Straight Connector 265"/>
            <p:cNvCxnSpPr/>
            <p:nvPr/>
          </p:nvCxnSpPr>
          <p:spPr>
            <a:xfrm flipV="1">
              <a:off x="1844561" y="2610844"/>
              <a:ext cx="0" cy="8143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flipV="1">
              <a:off x="2302554" y="3409860"/>
              <a:ext cx="0" cy="96915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Straight Connector 268"/>
            <p:cNvCxnSpPr/>
            <p:nvPr/>
          </p:nvCxnSpPr>
          <p:spPr>
            <a:xfrm>
              <a:off x="1823457" y="3404681"/>
              <a:ext cx="481849" cy="1035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flipH="1" flipV="1">
              <a:off x="2241371" y="3569417"/>
              <a:ext cx="47903" cy="33780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Straight Connector 272"/>
            <p:cNvCxnSpPr/>
            <p:nvPr/>
          </p:nvCxnSpPr>
          <p:spPr>
            <a:xfrm flipH="1" flipV="1">
              <a:off x="1691640" y="2956546"/>
              <a:ext cx="143730" cy="35714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Straight Connector 274"/>
            <p:cNvCxnSpPr/>
            <p:nvPr/>
          </p:nvCxnSpPr>
          <p:spPr>
            <a:xfrm rot="5400000" flipV="1">
              <a:off x="1416287" y="2997511"/>
              <a:ext cx="0" cy="8143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Straight Connector 275"/>
            <p:cNvCxnSpPr/>
            <p:nvPr/>
          </p:nvCxnSpPr>
          <p:spPr>
            <a:xfrm flipH="1" flipV="1">
              <a:off x="1845743" y="3425470"/>
              <a:ext cx="302436" cy="10530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9" name="Rectangle 278"/>
            <p:cNvSpPr/>
            <p:nvPr/>
          </p:nvSpPr>
          <p:spPr>
            <a:xfrm>
              <a:off x="1487898" y="4357947"/>
              <a:ext cx="407484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 smtClean="0">
                  <a:solidFill>
                    <a:prstClr val="black"/>
                  </a:solidFill>
                </a:rPr>
                <a:t>1</a:t>
              </a:r>
              <a:r>
                <a:rPr lang="en-US" sz="800" dirty="0" smtClean="0">
                  <a:solidFill>
                    <a:prstClr val="black"/>
                  </a:solidFill>
                </a:rPr>
                <a:t>1’4”</a:t>
              </a:r>
              <a:endParaRPr lang="en-US" sz="800" dirty="0">
                <a:solidFill>
                  <a:prstClr val="black"/>
                </a:solidFill>
              </a:endParaRPr>
            </a:p>
          </p:txBody>
        </p:sp>
        <p:sp>
          <p:nvSpPr>
            <p:cNvPr id="280" name="Rectangle 279"/>
            <p:cNvSpPr/>
            <p:nvPr/>
          </p:nvSpPr>
          <p:spPr>
            <a:xfrm>
              <a:off x="1158717" y="2420340"/>
              <a:ext cx="356188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800" dirty="0" smtClean="0"/>
                <a:t>7’6”</a:t>
              </a:r>
              <a:endParaRPr lang="en-US" sz="800" dirty="0"/>
            </a:p>
          </p:txBody>
        </p:sp>
        <p:grpSp>
          <p:nvGrpSpPr>
            <p:cNvPr id="297" name="Group 296"/>
            <p:cNvGrpSpPr/>
            <p:nvPr/>
          </p:nvGrpSpPr>
          <p:grpSpPr>
            <a:xfrm>
              <a:off x="200872" y="925646"/>
              <a:ext cx="620125" cy="323342"/>
              <a:chOff x="2798466" y="986912"/>
              <a:chExt cx="620125" cy="323342"/>
            </a:xfrm>
          </p:grpSpPr>
          <p:cxnSp>
            <p:nvCxnSpPr>
              <p:cNvPr id="284" name="Straight Connector 283"/>
              <p:cNvCxnSpPr/>
              <p:nvPr/>
            </p:nvCxnSpPr>
            <p:spPr>
              <a:xfrm flipH="1" flipV="1">
                <a:off x="3255666" y="1001301"/>
                <a:ext cx="162925" cy="1796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9" name="Straight Connector 288"/>
              <p:cNvCxnSpPr/>
              <p:nvPr/>
            </p:nvCxnSpPr>
            <p:spPr>
              <a:xfrm flipV="1">
                <a:off x="2977108" y="986912"/>
                <a:ext cx="278558" cy="32334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0" name="Straight Connector 289"/>
              <p:cNvCxnSpPr/>
              <p:nvPr/>
            </p:nvCxnSpPr>
            <p:spPr>
              <a:xfrm flipH="1" flipV="1">
                <a:off x="2798466" y="1141156"/>
                <a:ext cx="178642" cy="169098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8" name="Group 297"/>
            <p:cNvGrpSpPr/>
            <p:nvPr/>
          </p:nvGrpSpPr>
          <p:grpSpPr>
            <a:xfrm>
              <a:off x="253504" y="318843"/>
              <a:ext cx="620125" cy="323342"/>
              <a:chOff x="2798466" y="986912"/>
              <a:chExt cx="620125" cy="323342"/>
            </a:xfrm>
          </p:grpSpPr>
          <p:cxnSp>
            <p:nvCxnSpPr>
              <p:cNvPr id="299" name="Straight Connector 298"/>
              <p:cNvCxnSpPr/>
              <p:nvPr/>
            </p:nvCxnSpPr>
            <p:spPr>
              <a:xfrm flipH="1" flipV="1">
                <a:off x="3255666" y="1001301"/>
                <a:ext cx="162925" cy="1796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0" name="Straight Connector 299"/>
              <p:cNvCxnSpPr/>
              <p:nvPr/>
            </p:nvCxnSpPr>
            <p:spPr>
              <a:xfrm flipV="1">
                <a:off x="2977108" y="986912"/>
                <a:ext cx="278558" cy="32334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1" name="Straight Connector 300"/>
              <p:cNvCxnSpPr/>
              <p:nvPr/>
            </p:nvCxnSpPr>
            <p:spPr>
              <a:xfrm flipH="1" flipV="1">
                <a:off x="2798466" y="1141156"/>
                <a:ext cx="178642" cy="169098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6" name="Straight Connector 305"/>
            <p:cNvCxnSpPr/>
            <p:nvPr/>
          </p:nvCxnSpPr>
          <p:spPr>
            <a:xfrm flipH="1" flipV="1">
              <a:off x="115884" y="1083419"/>
              <a:ext cx="84988" cy="194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flipV="1">
              <a:off x="7177194" y="521292"/>
              <a:ext cx="1116369" cy="1438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Straight Connector 307"/>
            <p:cNvCxnSpPr/>
            <p:nvPr/>
          </p:nvCxnSpPr>
          <p:spPr>
            <a:xfrm flipV="1">
              <a:off x="815648" y="629822"/>
              <a:ext cx="210380" cy="31495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" name="Straight Connector 311"/>
            <p:cNvCxnSpPr/>
            <p:nvPr/>
          </p:nvCxnSpPr>
          <p:spPr>
            <a:xfrm flipH="1" flipV="1">
              <a:off x="115884" y="480515"/>
              <a:ext cx="137620" cy="1068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Straight Connector 312"/>
            <p:cNvCxnSpPr/>
            <p:nvPr/>
          </p:nvCxnSpPr>
          <p:spPr>
            <a:xfrm flipH="1" flipV="1">
              <a:off x="889822" y="1130181"/>
              <a:ext cx="84988" cy="194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" name="Straight Connector 313"/>
            <p:cNvCxnSpPr/>
            <p:nvPr/>
          </p:nvCxnSpPr>
          <p:spPr>
            <a:xfrm flipH="1" flipV="1">
              <a:off x="883844" y="462705"/>
              <a:ext cx="84988" cy="194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Straight Connector 315"/>
            <p:cNvCxnSpPr/>
            <p:nvPr/>
          </p:nvCxnSpPr>
          <p:spPr>
            <a:xfrm flipH="1">
              <a:off x="811851" y="1110643"/>
              <a:ext cx="174834" cy="905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8" name="Rectangle 317"/>
            <p:cNvSpPr/>
            <p:nvPr/>
          </p:nvSpPr>
          <p:spPr>
            <a:xfrm>
              <a:off x="184574" y="911732"/>
              <a:ext cx="407484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800" dirty="0" smtClean="0">
                  <a:solidFill>
                    <a:prstClr val="black"/>
                  </a:solidFill>
                </a:rPr>
                <a:t>22’9</a:t>
              </a:r>
              <a:r>
                <a:rPr lang="en-US" sz="800" dirty="0">
                  <a:solidFill>
                    <a:prstClr val="black"/>
                  </a:solidFill>
                </a:rPr>
                <a:t>”</a:t>
              </a:r>
              <a:endParaRPr lang="en-US" sz="800" dirty="0">
                <a:solidFill>
                  <a:prstClr val="black"/>
                </a:solidFill>
              </a:endParaRPr>
            </a:p>
          </p:txBody>
        </p:sp>
        <p:sp>
          <p:nvSpPr>
            <p:cNvPr id="319" name="Rectangle 318"/>
            <p:cNvSpPr/>
            <p:nvPr/>
          </p:nvSpPr>
          <p:spPr>
            <a:xfrm>
              <a:off x="4373089" y="254649"/>
              <a:ext cx="407484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800" dirty="0" smtClean="0">
                  <a:solidFill>
                    <a:prstClr val="black"/>
                  </a:solidFill>
                </a:rPr>
                <a:t>53’8”</a:t>
              </a:r>
              <a:endParaRPr lang="en-US" sz="800" dirty="0">
                <a:solidFill>
                  <a:prstClr val="black"/>
                </a:solidFill>
              </a:endParaRPr>
            </a:p>
          </p:txBody>
        </p:sp>
        <p:cxnSp>
          <p:nvCxnSpPr>
            <p:cNvPr id="324" name="Straight Connector 323"/>
            <p:cNvCxnSpPr/>
            <p:nvPr/>
          </p:nvCxnSpPr>
          <p:spPr>
            <a:xfrm flipV="1">
              <a:off x="1316967" y="360684"/>
              <a:ext cx="395876" cy="10940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Straight Connector 325"/>
            <p:cNvCxnSpPr/>
            <p:nvPr/>
          </p:nvCxnSpPr>
          <p:spPr>
            <a:xfrm flipH="1" flipV="1">
              <a:off x="1019291" y="3714305"/>
              <a:ext cx="139426" cy="39696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9" name="Rectangle 328"/>
            <p:cNvSpPr/>
            <p:nvPr/>
          </p:nvSpPr>
          <p:spPr>
            <a:xfrm>
              <a:off x="7329499" y="275758"/>
              <a:ext cx="405880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800" dirty="0" smtClean="0">
                  <a:solidFill>
                    <a:prstClr val="black"/>
                  </a:solidFill>
                </a:rPr>
                <a:t>10’6”</a:t>
              </a:r>
              <a:endParaRPr lang="en-US" sz="800" dirty="0">
                <a:solidFill>
                  <a:prstClr val="black"/>
                </a:solidFill>
              </a:endParaRPr>
            </a:p>
          </p:txBody>
        </p:sp>
        <p:sp>
          <p:nvSpPr>
            <p:cNvPr id="330" name="Rectangle 329"/>
            <p:cNvSpPr/>
            <p:nvPr/>
          </p:nvSpPr>
          <p:spPr>
            <a:xfrm>
              <a:off x="8397240" y="307666"/>
              <a:ext cx="407484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800" dirty="0" smtClean="0">
                  <a:solidFill>
                    <a:prstClr val="black"/>
                  </a:solidFill>
                </a:rPr>
                <a:t>5’10”</a:t>
              </a:r>
              <a:endParaRPr lang="en-US" sz="800" dirty="0">
                <a:solidFill>
                  <a:prstClr val="black"/>
                </a:solidFill>
              </a:endParaRPr>
            </a:p>
          </p:txBody>
        </p:sp>
        <p:sp>
          <p:nvSpPr>
            <p:cNvPr id="331" name="Rectangle 330"/>
            <p:cNvSpPr/>
            <p:nvPr/>
          </p:nvSpPr>
          <p:spPr>
            <a:xfrm rot="16200000">
              <a:off x="2252628" y="3961839"/>
              <a:ext cx="328936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900" dirty="0" smtClean="0">
                  <a:solidFill>
                    <a:prstClr val="black"/>
                  </a:solidFill>
                </a:rPr>
                <a:t>8’3</a:t>
              </a:r>
              <a:endParaRPr lang="en-US" sz="900" dirty="0">
                <a:solidFill>
                  <a:prstClr val="black"/>
                </a:solidFill>
              </a:endParaRPr>
            </a:p>
          </p:txBody>
        </p:sp>
        <p:sp>
          <p:nvSpPr>
            <p:cNvPr id="332" name="Rectangle 331"/>
            <p:cNvSpPr/>
            <p:nvPr/>
          </p:nvSpPr>
          <p:spPr>
            <a:xfrm rot="16200000">
              <a:off x="1762862" y="2859841"/>
              <a:ext cx="356143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en-US" sz="800" dirty="0" smtClean="0">
                  <a:solidFill>
                    <a:prstClr val="black"/>
                  </a:solidFill>
                </a:rPr>
                <a:t>7’5”</a:t>
              </a:r>
              <a:endParaRPr lang="en-US" sz="800" dirty="0">
                <a:solidFill>
                  <a:prstClr val="black"/>
                </a:solidFill>
              </a:endParaRPr>
            </a:p>
          </p:txBody>
        </p:sp>
        <p:sp>
          <p:nvSpPr>
            <p:cNvPr id="333" name="Rectangle 332"/>
            <p:cNvSpPr/>
            <p:nvPr/>
          </p:nvSpPr>
          <p:spPr>
            <a:xfrm rot="16200000">
              <a:off x="899759" y="1952243"/>
              <a:ext cx="405880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800" dirty="0" smtClean="0">
                  <a:solidFill>
                    <a:prstClr val="black"/>
                  </a:solidFill>
                </a:rPr>
                <a:t>19’6”</a:t>
              </a:r>
              <a:endParaRPr lang="en-US" sz="800" dirty="0">
                <a:solidFill>
                  <a:prstClr val="black"/>
                </a:solidFill>
              </a:endParaRPr>
            </a:p>
          </p:txBody>
        </p:sp>
        <p:sp>
          <p:nvSpPr>
            <p:cNvPr id="334" name="Rectangle 333"/>
            <p:cNvSpPr/>
            <p:nvPr/>
          </p:nvSpPr>
          <p:spPr>
            <a:xfrm rot="16200000">
              <a:off x="917114" y="734440"/>
              <a:ext cx="354584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800" dirty="0" smtClean="0">
                  <a:solidFill>
                    <a:prstClr val="black"/>
                  </a:solidFill>
                </a:rPr>
                <a:t>5’0”</a:t>
              </a:r>
              <a:endParaRPr lang="en-U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354" name="Straight Connector 353"/>
          <p:cNvCxnSpPr/>
          <p:nvPr/>
        </p:nvCxnSpPr>
        <p:spPr>
          <a:xfrm>
            <a:off x="3210237" y="454729"/>
            <a:ext cx="0" cy="3875215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3" name="Group 362"/>
          <p:cNvGrpSpPr/>
          <p:nvPr/>
        </p:nvGrpSpPr>
        <p:grpSpPr>
          <a:xfrm>
            <a:off x="2053662" y="920916"/>
            <a:ext cx="491084" cy="426290"/>
            <a:chOff x="2830796" y="1394367"/>
            <a:chExt cx="491084" cy="426290"/>
          </a:xfrm>
        </p:grpSpPr>
        <p:grpSp>
          <p:nvGrpSpPr>
            <p:cNvPr id="347" name="Group 346"/>
            <p:cNvGrpSpPr/>
            <p:nvPr/>
          </p:nvGrpSpPr>
          <p:grpSpPr>
            <a:xfrm>
              <a:off x="2839474" y="1394367"/>
              <a:ext cx="457200" cy="426290"/>
              <a:chOff x="3205231" y="279550"/>
              <a:chExt cx="914400" cy="426290"/>
            </a:xfrm>
          </p:grpSpPr>
          <p:sp>
            <p:nvSpPr>
              <p:cNvPr id="337" name="Rectangle 336"/>
              <p:cNvSpPr/>
              <p:nvPr/>
            </p:nvSpPr>
            <p:spPr>
              <a:xfrm>
                <a:off x="3205231" y="279550"/>
                <a:ext cx="914400" cy="42629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/>
                <a:endParaRPr lang="en-US" sz="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46" name="Rectangle 345"/>
              <p:cNvSpPr/>
              <p:nvPr/>
            </p:nvSpPr>
            <p:spPr>
              <a:xfrm>
                <a:off x="3695813" y="291147"/>
                <a:ext cx="390440" cy="41469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58" name="TextBox 357"/>
            <p:cNvSpPr txBox="1"/>
            <p:nvPr/>
          </p:nvSpPr>
          <p:spPr>
            <a:xfrm>
              <a:off x="2830796" y="1428644"/>
              <a:ext cx="4910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Rent</a:t>
              </a:r>
            </a:p>
            <a:p>
              <a:r>
                <a:rPr lang="en-US" sz="900" dirty="0" smtClean="0"/>
                <a:t>space</a:t>
              </a:r>
              <a:endParaRPr lang="en-US" sz="900" dirty="0"/>
            </a:p>
          </p:txBody>
        </p:sp>
      </p:grpSp>
      <p:sp>
        <p:nvSpPr>
          <p:cNvPr id="361" name="TextBox 360"/>
          <p:cNvSpPr txBox="1"/>
          <p:nvPr/>
        </p:nvSpPr>
        <p:spPr>
          <a:xfrm>
            <a:off x="2081712" y="492591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Rent</a:t>
            </a:r>
          </a:p>
          <a:p>
            <a:r>
              <a:rPr lang="en-US" sz="900" dirty="0" smtClean="0"/>
              <a:t>space</a:t>
            </a:r>
            <a:endParaRPr lang="en-US" sz="900" dirty="0"/>
          </a:p>
        </p:txBody>
      </p:sp>
      <p:grpSp>
        <p:nvGrpSpPr>
          <p:cNvPr id="365" name="Group 364"/>
          <p:cNvGrpSpPr/>
          <p:nvPr/>
        </p:nvGrpSpPr>
        <p:grpSpPr>
          <a:xfrm>
            <a:off x="2069387" y="1362611"/>
            <a:ext cx="491084" cy="426290"/>
            <a:chOff x="2830796" y="1394367"/>
            <a:chExt cx="491084" cy="426290"/>
          </a:xfrm>
        </p:grpSpPr>
        <p:grpSp>
          <p:nvGrpSpPr>
            <p:cNvPr id="366" name="Group 365"/>
            <p:cNvGrpSpPr/>
            <p:nvPr/>
          </p:nvGrpSpPr>
          <p:grpSpPr>
            <a:xfrm>
              <a:off x="2839474" y="1394367"/>
              <a:ext cx="457200" cy="426290"/>
              <a:chOff x="3205231" y="279550"/>
              <a:chExt cx="914400" cy="426290"/>
            </a:xfrm>
          </p:grpSpPr>
          <p:sp>
            <p:nvSpPr>
              <p:cNvPr id="368" name="Rectangle 367"/>
              <p:cNvSpPr/>
              <p:nvPr/>
            </p:nvSpPr>
            <p:spPr>
              <a:xfrm>
                <a:off x="3205231" y="279550"/>
                <a:ext cx="914400" cy="42629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/>
                <a:endParaRPr lang="en-US" sz="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69" name="Rectangle 368"/>
              <p:cNvSpPr/>
              <p:nvPr/>
            </p:nvSpPr>
            <p:spPr>
              <a:xfrm>
                <a:off x="3695813" y="291147"/>
                <a:ext cx="390440" cy="41469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67" name="TextBox 366"/>
            <p:cNvSpPr txBox="1"/>
            <p:nvPr/>
          </p:nvSpPr>
          <p:spPr>
            <a:xfrm>
              <a:off x="2830796" y="1428644"/>
              <a:ext cx="4910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Rent</a:t>
              </a:r>
            </a:p>
            <a:p>
              <a:r>
                <a:rPr lang="en-US" sz="900" dirty="0" smtClean="0"/>
                <a:t>space</a:t>
              </a:r>
              <a:endParaRPr lang="en-US" sz="900" dirty="0"/>
            </a:p>
          </p:txBody>
        </p:sp>
      </p:grpSp>
      <p:grpSp>
        <p:nvGrpSpPr>
          <p:cNvPr id="370" name="Group 369"/>
          <p:cNvGrpSpPr/>
          <p:nvPr/>
        </p:nvGrpSpPr>
        <p:grpSpPr>
          <a:xfrm>
            <a:off x="4104679" y="454466"/>
            <a:ext cx="491084" cy="500728"/>
            <a:chOff x="2822532" y="1384872"/>
            <a:chExt cx="491084" cy="435785"/>
          </a:xfrm>
        </p:grpSpPr>
        <p:grpSp>
          <p:nvGrpSpPr>
            <p:cNvPr id="371" name="Group 370"/>
            <p:cNvGrpSpPr/>
            <p:nvPr/>
          </p:nvGrpSpPr>
          <p:grpSpPr>
            <a:xfrm>
              <a:off x="2839474" y="1384872"/>
              <a:ext cx="457200" cy="435785"/>
              <a:chOff x="3205231" y="270055"/>
              <a:chExt cx="914400" cy="435785"/>
            </a:xfrm>
          </p:grpSpPr>
          <p:sp>
            <p:nvSpPr>
              <p:cNvPr id="373" name="Rectangle 372"/>
              <p:cNvSpPr/>
              <p:nvPr/>
            </p:nvSpPr>
            <p:spPr>
              <a:xfrm>
                <a:off x="3205231" y="279550"/>
                <a:ext cx="914400" cy="42629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/>
                <a:endParaRPr lang="en-US" sz="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74" name="Rectangle 373"/>
              <p:cNvSpPr/>
              <p:nvPr/>
            </p:nvSpPr>
            <p:spPr>
              <a:xfrm>
                <a:off x="3206535" y="270055"/>
                <a:ext cx="390440" cy="40700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72" name="TextBox 371"/>
            <p:cNvSpPr txBox="1"/>
            <p:nvPr/>
          </p:nvSpPr>
          <p:spPr>
            <a:xfrm>
              <a:off x="2822532" y="1428806"/>
              <a:ext cx="4910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Rent</a:t>
              </a:r>
            </a:p>
            <a:p>
              <a:r>
                <a:rPr lang="en-US" sz="900" dirty="0" smtClean="0"/>
                <a:t>space</a:t>
              </a:r>
              <a:endParaRPr lang="en-US" sz="900" dirty="0"/>
            </a:p>
          </p:txBody>
        </p:sp>
      </p:grpSp>
      <p:sp>
        <p:nvSpPr>
          <p:cNvPr id="375" name="Rectangle 374"/>
          <p:cNvSpPr/>
          <p:nvPr/>
        </p:nvSpPr>
        <p:spPr>
          <a:xfrm>
            <a:off x="4104679" y="993080"/>
            <a:ext cx="212814" cy="8440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Rectangle 375"/>
          <p:cNvSpPr/>
          <p:nvPr/>
        </p:nvSpPr>
        <p:spPr>
          <a:xfrm>
            <a:off x="4325757" y="1006487"/>
            <a:ext cx="278270" cy="81723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6445" y="1101742"/>
            <a:ext cx="487363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77" name="Rectangle 376"/>
          <p:cNvSpPr/>
          <p:nvPr/>
        </p:nvSpPr>
        <p:spPr>
          <a:xfrm>
            <a:off x="5508437" y="508240"/>
            <a:ext cx="240800" cy="12579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Rectangle 377"/>
          <p:cNvSpPr/>
          <p:nvPr/>
        </p:nvSpPr>
        <p:spPr>
          <a:xfrm>
            <a:off x="5267637" y="514548"/>
            <a:ext cx="228600" cy="125167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8224" y="564670"/>
            <a:ext cx="481013" cy="390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79" name="Rectangle 378"/>
          <p:cNvSpPr/>
          <p:nvPr/>
        </p:nvSpPr>
        <p:spPr>
          <a:xfrm>
            <a:off x="258510" y="1596275"/>
            <a:ext cx="186992" cy="4353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Rectangle 379"/>
          <p:cNvSpPr/>
          <p:nvPr/>
        </p:nvSpPr>
        <p:spPr>
          <a:xfrm>
            <a:off x="250160" y="2133600"/>
            <a:ext cx="186992" cy="45909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8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8845" y="1254142"/>
            <a:ext cx="487363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1" name="TextBox 380"/>
          <p:cNvSpPr txBox="1"/>
          <p:nvPr/>
        </p:nvSpPr>
        <p:spPr>
          <a:xfrm>
            <a:off x="164870" y="1390055"/>
            <a:ext cx="5017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Booth</a:t>
            </a:r>
            <a:endParaRPr lang="en-US" sz="800" dirty="0"/>
          </a:p>
        </p:txBody>
      </p:sp>
      <p:sp>
        <p:nvSpPr>
          <p:cNvPr id="382" name="TextBox 381"/>
          <p:cNvSpPr txBox="1"/>
          <p:nvPr/>
        </p:nvSpPr>
        <p:spPr>
          <a:xfrm>
            <a:off x="120890" y="2560645"/>
            <a:ext cx="5051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Floor Space</a:t>
            </a:r>
            <a:endParaRPr lang="en-US" sz="800" dirty="0"/>
          </a:p>
        </p:txBody>
      </p:sp>
      <p:sp>
        <p:nvSpPr>
          <p:cNvPr id="1024" name="TextBox 1023"/>
          <p:cNvSpPr txBox="1"/>
          <p:nvPr/>
        </p:nvSpPr>
        <p:spPr>
          <a:xfrm>
            <a:off x="2895599" y="582564"/>
            <a:ext cx="7718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Tables and chairs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4995" y="538566"/>
            <a:ext cx="908050" cy="1042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5" name="TextBox 1024"/>
          <p:cNvSpPr txBox="1"/>
          <p:nvPr/>
        </p:nvSpPr>
        <p:spPr>
          <a:xfrm>
            <a:off x="91152" y="564670"/>
            <a:ext cx="10028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Secure storage &amp; rental space</a:t>
            </a:r>
            <a:endParaRPr lang="en-US" sz="800" dirty="0"/>
          </a:p>
        </p:txBody>
      </p:sp>
      <p:sp>
        <p:nvSpPr>
          <p:cNvPr id="1029" name="Rectangle 1028"/>
          <p:cNvSpPr/>
          <p:nvPr/>
        </p:nvSpPr>
        <p:spPr>
          <a:xfrm>
            <a:off x="6759160" y="586734"/>
            <a:ext cx="217355" cy="4973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0" name="Rectangle 1029"/>
          <p:cNvSpPr/>
          <p:nvPr/>
        </p:nvSpPr>
        <p:spPr>
          <a:xfrm>
            <a:off x="6976515" y="599097"/>
            <a:ext cx="262485" cy="48499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1" name="Rectangle 390"/>
          <p:cNvSpPr/>
          <p:nvPr/>
        </p:nvSpPr>
        <p:spPr>
          <a:xfrm>
            <a:off x="5062123" y="3015355"/>
            <a:ext cx="240800" cy="12579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2" name="Rectangle 391"/>
          <p:cNvSpPr/>
          <p:nvPr/>
        </p:nvSpPr>
        <p:spPr>
          <a:xfrm>
            <a:off x="4821323" y="3021663"/>
            <a:ext cx="228600" cy="125167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937" y="3200749"/>
            <a:ext cx="908050" cy="1042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7492" y="3292934"/>
            <a:ext cx="908050" cy="1042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5791" y="2219817"/>
            <a:ext cx="908050" cy="1042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34" name="TextBox 1033"/>
          <p:cNvSpPr txBox="1"/>
          <p:nvPr/>
        </p:nvSpPr>
        <p:spPr>
          <a:xfrm>
            <a:off x="7107757" y="3444576"/>
            <a:ext cx="1843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3D printing or laser cutter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653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1337</TotalTime>
  <Words>73</Words>
  <Application>Microsoft Office PowerPoint</Application>
  <PresentationFormat>On-screen Show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Darrel</dc:creator>
  <cp:lastModifiedBy>Darrel</cp:lastModifiedBy>
  <cp:revision>18</cp:revision>
  <dcterms:created xsi:type="dcterms:W3CDTF">2016-02-28T20:45:28Z</dcterms:created>
  <dcterms:modified xsi:type="dcterms:W3CDTF">2016-02-29T19:02:58Z</dcterms:modified>
</cp:coreProperties>
</file>